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avi" ContentType="video/x-msvide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1"/>
  </p:notesMasterIdLst>
  <p:handoutMasterIdLst>
    <p:handoutMasterId r:id="rId242"/>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769" r:id="rId26"/>
    <p:sldId id="622" r:id="rId27"/>
    <p:sldId id="623" r:id="rId28"/>
    <p:sldId id="624" r:id="rId29"/>
    <p:sldId id="625" r:id="rId30"/>
    <p:sldId id="628" r:id="rId31"/>
    <p:sldId id="629" r:id="rId32"/>
    <p:sldId id="630" r:id="rId33"/>
    <p:sldId id="621" r:id="rId34"/>
    <p:sldId id="768" r:id="rId35"/>
    <p:sldId id="627" r:id="rId36"/>
    <p:sldId id="631" r:id="rId37"/>
    <p:sldId id="632"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71" r:id="rId55"/>
    <p:sldId id="770" r:id="rId56"/>
    <p:sldId id="649" r:id="rId57"/>
    <p:sldId id="650" r:id="rId58"/>
    <p:sldId id="651" r:id="rId59"/>
    <p:sldId id="652" r:id="rId60"/>
    <p:sldId id="653" r:id="rId61"/>
    <p:sldId id="654" r:id="rId62"/>
    <p:sldId id="655" r:id="rId63"/>
    <p:sldId id="656" r:id="rId64"/>
    <p:sldId id="657" r:id="rId65"/>
    <p:sldId id="660" r:id="rId66"/>
    <p:sldId id="741" r:id="rId67"/>
    <p:sldId id="661" r:id="rId68"/>
    <p:sldId id="662" r:id="rId69"/>
    <p:sldId id="663" r:id="rId70"/>
    <p:sldId id="664" r:id="rId71"/>
    <p:sldId id="665" r:id="rId72"/>
    <p:sldId id="666" r:id="rId73"/>
    <p:sldId id="732" r:id="rId74"/>
    <p:sldId id="667" r:id="rId75"/>
    <p:sldId id="668" r:id="rId76"/>
    <p:sldId id="669" r:id="rId77"/>
    <p:sldId id="670" r:id="rId78"/>
    <p:sldId id="671" r:id="rId79"/>
    <p:sldId id="672" r:id="rId80"/>
    <p:sldId id="742" r:id="rId81"/>
    <p:sldId id="674" r:id="rId82"/>
    <p:sldId id="677" r:id="rId83"/>
    <p:sldId id="675" r:id="rId84"/>
    <p:sldId id="676" r:id="rId85"/>
    <p:sldId id="733" r:id="rId86"/>
    <p:sldId id="734" r:id="rId87"/>
    <p:sldId id="735" r:id="rId88"/>
    <p:sldId id="736" r:id="rId89"/>
    <p:sldId id="737" r:id="rId90"/>
    <p:sldId id="738" r:id="rId91"/>
    <p:sldId id="739" r:id="rId92"/>
    <p:sldId id="678" r:id="rId93"/>
    <p:sldId id="679" r:id="rId94"/>
    <p:sldId id="680" r:id="rId95"/>
    <p:sldId id="681" r:id="rId96"/>
    <p:sldId id="682" r:id="rId97"/>
    <p:sldId id="683" r:id="rId98"/>
    <p:sldId id="684" r:id="rId99"/>
    <p:sldId id="685" r:id="rId100"/>
    <p:sldId id="686" r:id="rId101"/>
    <p:sldId id="687" r:id="rId102"/>
    <p:sldId id="688" r:id="rId103"/>
    <p:sldId id="689" r:id="rId104"/>
    <p:sldId id="690" r:id="rId105"/>
    <p:sldId id="691" r:id="rId106"/>
    <p:sldId id="692" r:id="rId107"/>
    <p:sldId id="693" r:id="rId108"/>
    <p:sldId id="694" r:id="rId109"/>
    <p:sldId id="695" r:id="rId110"/>
    <p:sldId id="696" r:id="rId111"/>
    <p:sldId id="697" r:id="rId112"/>
    <p:sldId id="698" r:id="rId113"/>
    <p:sldId id="699" r:id="rId114"/>
    <p:sldId id="700" r:id="rId115"/>
    <p:sldId id="701" r:id="rId116"/>
    <p:sldId id="702" r:id="rId117"/>
    <p:sldId id="703" r:id="rId118"/>
    <p:sldId id="704" r:id="rId119"/>
    <p:sldId id="772" r:id="rId120"/>
    <p:sldId id="705" r:id="rId121"/>
    <p:sldId id="706" r:id="rId122"/>
    <p:sldId id="707" r:id="rId123"/>
    <p:sldId id="708" r:id="rId124"/>
    <p:sldId id="709" r:id="rId125"/>
    <p:sldId id="710" r:id="rId126"/>
    <p:sldId id="711" r:id="rId127"/>
    <p:sldId id="712" r:id="rId128"/>
    <p:sldId id="713" r:id="rId129"/>
    <p:sldId id="714" r:id="rId130"/>
    <p:sldId id="521" r:id="rId131"/>
    <p:sldId id="715" r:id="rId132"/>
    <p:sldId id="716" r:id="rId133"/>
    <p:sldId id="717" r:id="rId134"/>
    <p:sldId id="718" r:id="rId135"/>
    <p:sldId id="719" r:id="rId136"/>
    <p:sldId id="720" r:id="rId137"/>
    <p:sldId id="773" r:id="rId138"/>
    <p:sldId id="721" r:id="rId139"/>
    <p:sldId id="722" r:id="rId140"/>
    <p:sldId id="723" r:id="rId141"/>
    <p:sldId id="724" r:id="rId142"/>
    <p:sldId id="725" r:id="rId143"/>
    <p:sldId id="726" r:id="rId144"/>
    <p:sldId id="727" r:id="rId145"/>
    <p:sldId id="728" r:id="rId146"/>
    <p:sldId id="729" r:id="rId147"/>
    <p:sldId id="730" r:id="rId148"/>
    <p:sldId id="731" r:id="rId149"/>
    <p:sldId id="335" r:id="rId150"/>
    <p:sldId id="336" r:id="rId151"/>
    <p:sldId id="337" r:id="rId152"/>
    <p:sldId id="338" r:id="rId153"/>
    <p:sldId id="381" r:id="rId154"/>
    <p:sldId id="478" r:id="rId155"/>
    <p:sldId id="566" r:id="rId156"/>
    <p:sldId id="577" r:id="rId157"/>
    <p:sldId id="578" r:id="rId158"/>
    <p:sldId id="579" r:id="rId159"/>
    <p:sldId id="580" r:id="rId160"/>
    <p:sldId id="581" r:id="rId161"/>
    <p:sldId id="582" r:id="rId162"/>
    <p:sldId id="583" r:id="rId163"/>
    <p:sldId id="584" r:id="rId164"/>
    <p:sldId id="339" r:id="rId165"/>
    <p:sldId id="340" r:id="rId166"/>
    <p:sldId id="341" r:id="rId167"/>
    <p:sldId id="342" r:id="rId168"/>
    <p:sldId id="343" r:id="rId169"/>
    <p:sldId id="585" r:id="rId170"/>
    <p:sldId id="344" r:id="rId171"/>
    <p:sldId id="589" r:id="rId172"/>
    <p:sldId id="590" r:id="rId173"/>
    <p:sldId id="591" r:id="rId174"/>
    <p:sldId id="592" r:id="rId175"/>
    <p:sldId id="594" r:id="rId176"/>
    <p:sldId id="593" r:id="rId177"/>
    <p:sldId id="595" r:id="rId178"/>
    <p:sldId id="605" r:id="rId179"/>
    <p:sldId id="596" r:id="rId180"/>
    <p:sldId id="598" r:id="rId181"/>
    <p:sldId id="597" r:id="rId182"/>
    <p:sldId id="599" r:id="rId183"/>
    <p:sldId id="350" r:id="rId184"/>
    <p:sldId id="351" r:id="rId185"/>
    <p:sldId id="352" r:id="rId186"/>
    <p:sldId id="353" r:id="rId187"/>
    <p:sldId id="354" r:id="rId188"/>
    <p:sldId id="355" r:id="rId189"/>
    <p:sldId id="356" r:id="rId190"/>
    <p:sldId id="357" r:id="rId191"/>
    <p:sldId id="358" r:id="rId192"/>
    <p:sldId id="359" r:id="rId193"/>
    <p:sldId id="360" r:id="rId194"/>
    <p:sldId id="361" r:id="rId195"/>
    <p:sldId id="362" r:id="rId196"/>
    <p:sldId id="363" r:id="rId197"/>
    <p:sldId id="364" r:id="rId198"/>
    <p:sldId id="365" r:id="rId199"/>
    <p:sldId id="366" r:id="rId200"/>
    <p:sldId id="367" r:id="rId201"/>
    <p:sldId id="600" r:id="rId202"/>
    <p:sldId id="613" r:id="rId203"/>
    <p:sldId id="368" r:id="rId204"/>
    <p:sldId id="369" r:id="rId205"/>
    <p:sldId id="370" r:id="rId206"/>
    <p:sldId id="451" r:id="rId207"/>
    <p:sldId id="374" r:id="rId208"/>
    <p:sldId id="375" r:id="rId209"/>
    <p:sldId id="473" r:id="rId210"/>
    <p:sldId id="474" r:id="rId211"/>
    <p:sldId id="743" r:id="rId212"/>
    <p:sldId id="744" r:id="rId213"/>
    <p:sldId id="745" r:id="rId214"/>
    <p:sldId id="746" r:id="rId215"/>
    <p:sldId id="747" r:id="rId216"/>
    <p:sldId id="748" r:id="rId217"/>
    <p:sldId id="749" r:id="rId218"/>
    <p:sldId id="750" r:id="rId219"/>
    <p:sldId id="751" r:id="rId220"/>
    <p:sldId id="752" r:id="rId221"/>
    <p:sldId id="753" r:id="rId222"/>
    <p:sldId id="754" r:id="rId223"/>
    <p:sldId id="755" r:id="rId224"/>
    <p:sldId id="756" r:id="rId225"/>
    <p:sldId id="757" r:id="rId226"/>
    <p:sldId id="758" r:id="rId227"/>
    <p:sldId id="759" r:id="rId228"/>
    <p:sldId id="760" r:id="rId229"/>
    <p:sldId id="761" r:id="rId230"/>
    <p:sldId id="762" r:id="rId231"/>
    <p:sldId id="763" r:id="rId232"/>
    <p:sldId id="764" r:id="rId233"/>
    <p:sldId id="765" r:id="rId234"/>
    <p:sldId id="766" r:id="rId235"/>
    <p:sldId id="376" r:id="rId236"/>
    <p:sldId id="377" r:id="rId237"/>
    <p:sldId id="378" r:id="rId238"/>
    <p:sldId id="379" r:id="rId239"/>
    <p:sldId id="380" r:id="rId24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9" autoAdjust="0"/>
    <p:restoredTop sz="83121" autoAdjust="0"/>
  </p:normalViewPr>
  <p:slideViewPr>
    <p:cSldViewPr>
      <p:cViewPr varScale="1">
        <p:scale>
          <a:sx n="89" d="100"/>
          <a:sy n="89" d="100"/>
        </p:scale>
        <p:origin x="1416" y="168"/>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724"/>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notesMaster" Target="notesMasters/notesMaster1.xml"/><Relationship Id="rId242" Type="http://schemas.openxmlformats.org/officeDocument/2006/relationships/handoutMaster" Target="handoutMasters/handoutMaster1.xml"/><Relationship Id="rId243" Type="http://schemas.openxmlformats.org/officeDocument/2006/relationships/presProps" Target="presProps.xml"/><Relationship Id="rId244" Type="http://schemas.openxmlformats.org/officeDocument/2006/relationships/viewProps" Target="viewProps.xml"/><Relationship Id="rId245" Type="http://schemas.openxmlformats.org/officeDocument/2006/relationships/theme" Target="theme/theme1.xml"/><Relationship Id="rId24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1199249949068"/>
          <c:y val="0.157303532601894"/>
          <c:w val="0.890397079159809"/>
          <c:h val="0.705056905054916"/>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23.3875</c:v>
                </c:pt>
              </c:numCache>
            </c:numRef>
          </c:val>
          <c:extLst xmlns:c16r2="http://schemas.microsoft.com/office/drawing/2015/06/char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Sheet4!$C$31:$C$38</c:f>
              <c:numCache>
                <c:formatCode>General</c:formatCode>
                <c:ptCount val="8"/>
                <c:pt idx="0">
                  <c:v>0.0145</c:v>
                </c:pt>
                <c:pt idx="1">
                  <c:v>0.0147</c:v>
                </c:pt>
                <c:pt idx="2">
                  <c:v>0.0158</c:v>
                </c:pt>
                <c:pt idx="3">
                  <c:v>0.0181</c:v>
                </c:pt>
                <c:pt idx="4">
                  <c:v>0.0185</c:v>
                </c:pt>
                <c:pt idx="5">
                  <c:v>0.0177</c:v>
                </c:pt>
                <c:pt idx="6">
                  <c:v>0.0172</c:v>
                </c:pt>
                <c:pt idx="7">
                  <c:v>0.0168</c:v>
                </c:pt>
              </c:numCache>
            </c:numRef>
          </c:val>
          <c:extLst xmlns:c16r2="http://schemas.microsoft.com/office/drawing/2015/06/char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Sheet4!$D$31:$D$38</c:f>
              <c:numCache>
                <c:formatCode>General</c:formatCode>
                <c:ptCount val="8"/>
                <c:pt idx="0">
                  <c:v>0.0976</c:v>
                </c:pt>
                <c:pt idx="1">
                  <c:v>0.1094</c:v>
                </c:pt>
                <c:pt idx="2">
                  <c:v>0.1271</c:v>
                </c:pt>
                <c:pt idx="3">
                  <c:v>0.1565</c:v>
                </c:pt>
                <c:pt idx="4">
                  <c:v>0.1683</c:v>
                </c:pt>
                <c:pt idx="5">
                  <c:v>0.1681</c:v>
                </c:pt>
                <c:pt idx="6">
                  <c:v>0.1695</c:v>
                </c:pt>
                <c:pt idx="7">
                  <c:v>0.1699</c:v>
                </c:pt>
              </c:numCache>
            </c:numRef>
          </c:val>
          <c:extLst xmlns:c16r2="http://schemas.microsoft.com/office/drawing/2015/06/char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Sheet4!$E$31:$E$38</c:f>
              <c:numCache>
                <c:formatCode>General</c:formatCode>
                <c:ptCount val="8"/>
                <c:pt idx="0">
                  <c:v>0.0458</c:v>
                </c:pt>
                <c:pt idx="1">
                  <c:v>0.0381</c:v>
                </c:pt>
                <c:pt idx="2">
                  <c:v>0.0346</c:v>
                </c:pt>
                <c:pt idx="3">
                  <c:v>0.0338</c:v>
                </c:pt>
                <c:pt idx="4">
                  <c:v>0.029</c:v>
                </c:pt>
                <c:pt idx="5">
                  <c:v>0.0268</c:v>
                </c:pt>
                <c:pt idx="6">
                  <c:v>0.0388</c:v>
                </c:pt>
                <c:pt idx="7">
                  <c:v>0.0578</c:v>
                </c:pt>
              </c:numCache>
            </c:numRef>
          </c:val>
          <c:extLst xmlns:c16r2="http://schemas.microsoft.com/office/drawing/2015/06/char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Sheet4!$F$31:$F$38</c:f>
              <c:numCache>
                <c:formatCode>General</c:formatCode>
                <c:ptCount val="8"/>
                <c:pt idx="0">
                  <c:v>0.3057</c:v>
                </c:pt>
                <c:pt idx="1">
                  <c:v>0.3133</c:v>
                </c:pt>
                <c:pt idx="2">
                  <c:v>0.3143</c:v>
                </c:pt>
                <c:pt idx="3">
                  <c:v>0.3534</c:v>
                </c:pt>
                <c:pt idx="4">
                  <c:v>0.3795</c:v>
                </c:pt>
                <c:pt idx="5">
                  <c:v>0.3559</c:v>
                </c:pt>
                <c:pt idx="6">
                  <c:v>0.3</c:v>
                </c:pt>
                <c:pt idx="7">
                  <c:v>0.2986</c:v>
                </c:pt>
              </c:numCache>
            </c:numRef>
          </c:val>
          <c:extLst xmlns:c16r2="http://schemas.microsoft.com/office/drawing/2015/06/char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Sheet4!$G$31:$G$38</c:f>
              <c:numCache>
                <c:formatCode>General</c:formatCode>
                <c:ptCount val="8"/>
                <c:pt idx="0">
                  <c:v>0.0007</c:v>
                </c:pt>
                <c:pt idx="1">
                  <c:v>0.0007</c:v>
                </c:pt>
                <c:pt idx="2">
                  <c:v>0.0007</c:v>
                </c:pt>
                <c:pt idx="3">
                  <c:v>0.0007</c:v>
                </c:pt>
                <c:pt idx="4">
                  <c:v>0.0007</c:v>
                </c:pt>
                <c:pt idx="5">
                  <c:v>0.0007</c:v>
                </c:pt>
                <c:pt idx="6">
                  <c:v>0.0007</c:v>
                </c:pt>
                <c:pt idx="7">
                  <c:v>0.0007</c:v>
                </c:pt>
              </c:numCache>
            </c:numRef>
          </c:val>
          <c:extLst xmlns:c16r2="http://schemas.microsoft.com/office/drawing/2015/06/char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Sheet4!$H$31:$H$38</c:f>
              <c:numCache>
                <c:formatCode>General</c:formatCode>
                <c:ptCount val="8"/>
                <c:pt idx="0">
                  <c:v>0.1637</c:v>
                </c:pt>
                <c:pt idx="1">
                  <c:v>0.1978</c:v>
                </c:pt>
                <c:pt idx="2">
                  <c:v>0.2359</c:v>
                </c:pt>
                <c:pt idx="3">
                  <c:v>0.3207</c:v>
                </c:pt>
                <c:pt idx="4">
                  <c:v>0.3646</c:v>
                </c:pt>
                <c:pt idx="5">
                  <c:v>0.3632</c:v>
                </c:pt>
                <c:pt idx="6">
                  <c:v>0.3927</c:v>
                </c:pt>
                <c:pt idx="7">
                  <c:v>0.4211</c:v>
                </c:pt>
              </c:numCache>
            </c:numRef>
          </c:val>
          <c:extLst xmlns:c16r2="http://schemas.microsoft.com/office/drawing/2015/06/char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177048912"/>
        <c:axId val="-1177041024"/>
      </c:barChart>
      <c:catAx>
        <c:axId val="-1177048912"/>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
              <c:y val="0.92415825403612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1024"/>
        <c:crosses val="autoZero"/>
        <c:auto val="1"/>
        <c:lblAlgn val="ctr"/>
        <c:lblOffset val="100"/>
        <c:tickLblSkip val="1"/>
        <c:tickMarkSkip val="1"/>
        <c:noMultiLvlLbl val="0"/>
      </c:catAx>
      <c:valAx>
        <c:axId val="-1177041024"/>
        <c:scaling>
          <c:orientation val="minMax"/>
          <c:max val="25.0"/>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0.000467684298656848"/>
              <c:y val="0.30179349342780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8912"/>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0.0603233748711214"/>
          <c:y val="0.167212849795868"/>
          <c:w val="0.42716573070148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31150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213</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215</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218</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219</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hyperlink" Target="https://creativecommons.org/licenses/by/4.0/"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9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4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0.png"/></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4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4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9.png"/><Relationship Id="rId5"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4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4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4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95.png"/></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41.png"/><Relationship Id="rId5" Type="http://schemas.openxmlformats.org/officeDocument/2006/relationships/image" Target="../media/image146.emf"/><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png"/></Relationships>
</file>

<file path=ppt/slides/_rels/slide115.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image" Target="../media/image157.png"/><Relationship Id="rId13"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46.emf"/></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46.emf"/><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emf"/><Relationship Id="rId3" Type="http://schemas.openxmlformats.org/officeDocument/2006/relationships/image" Target="../media/image13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emf"/><Relationship Id="rId3"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46.emf"/><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95.png"/></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95.png"/></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6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 Id="rId3" Type="http://schemas.openxmlformats.org/officeDocument/2006/relationships/image" Target="../media/image13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5.png"/></Relationships>
</file>

<file path=ppt/slides/_rels/slide1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60.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9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9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 Id="rId3" Type="http://schemas.openxmlformats.org/officeDocument/2006/relationships/image" Target="../media/image16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 Id="rId3" Type="http://schemas.openxmlformats.org/officeDocument/2006/relationships/image" Target="../media/image16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9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aview.org/paraview-guide/" TargetMode="External"/><Relationship Id="rId4" Type="http://schemas.openxmlformats.org/officeDocument/2006/relationships/hyperlink" Target="http://www.paraview.org/tutorials/" TargetMode="External"/><Relationship Id="rId5" Type="http://schemas.openxmlformats.org/officeDocument/2006/relationships/hyperlink" Target="http://www.paraview.org/" TargetMode="External"/><Relationship Id="rId6" Type="http://schemas.openxmlformats.org/officeDocument/2006/relationships/hyperlink" Target="mailto:paraview@paraview.org" TargetMode="External"/><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7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75.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7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77.png"/></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8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186.png"/><Relationship Id="rId8" Type="http://schemas.openxmlformats.org/officeDocument/2006/relationships/image" Target="../media/image187.png"/><Relationship Id="rId9" Type="http://schemas.openxmlformats.org/officeDocument/2006/relationships/image" Target="../media/image181.png"/><Relationship Id="rId10" Type="http://schemas.openxmlformats.org/officeDocument/2006/relationships/image" Target="../media/image188.png"/><Relationship Id="rId11" Type="http://schemas.openxmlformats.org/officeDocument/2006/relationships/image" Target="../media/image189.png"/><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6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image" Target="../media/image195.png"/><Relationship Id="rId9" Type="http://schemas.openxmlformats.org/officeDocument/2006/relationships/image" Target="../media/image196.png"/><Relationship Id="rId10" Type="http://schemas.openxmlformats.org/officeDocument/2006/relationships/image" Target="../media/image197.png"/><Relationship Id="rId11" Type="http://schemas.openxmlformats.org/officeDocument/2006/relationships/image" Target="../media/image198.png"/><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69.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Compiling" TargetMode="External"/><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201.png"/><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 Id="rId3" Type="http://schemas.openxmlformats.org/officeDocument/2006/relationships/image" Target="../media/image20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 Id="rId3" Type="http://schemas.openxmlformats.org/officeDocument/2006/relationships/image" Target="../media/image203.png"/></Relationships>
</file>

<file path=ppt/slides/_rels/slide178.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jpg"/><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90.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94.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18.png"/><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195.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png"/><Relationship Id="rId5" Type="http://schemas.openxmlformats.org/officeDocument/2006/relationships/image" Target="../media/image221.png"/><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196.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png"/><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197.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25.png"/><Relationship Id="rId5" Type="http://schemas.openxmlformats.org/officeDocument/2006/relationships/image" Target="../media/image226.png"/><Relationship Id="rId6" Type="http://schemas.openxmlformats.org/officeDocument/2006/relationships/image" Target="../media/image227.png"/><Relationship Id="rId7" Type="http://schemas.openxmlformats.org/officeDocument/2006/relationships/image" Target="../media/image109.png"/><Relationship Id="rId8" Type="http://schemas.openxmlformats.org/officeDocument/2006/relationships/image" Target="../media/image111.emf"/><Relationship Id="rId9" Type="http://schemas.openxmlformats.org/officeDocument/2006/relationships/image" Target="../media/image112.emf"/><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228.png"/></Relationships>
</file>

<file path=ppt/slides/_rels/slide199.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png"/><Relationship Id="rId3" Type="http://schemas.openxmlformats.org/officeDocument/2006/relationships/image" Target="../media/image231.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204.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png"/><Relationship Id="rId5"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235.png"/></Relationships>
</file>

<file path=ppt/slides/_rels/slide206.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8.png"/><Relationship Id="rId5" Type="http://schemas.openxmlformats.org/officeDocument/2006/relationships/image" Target="../media/image239.png"/><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240.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213.xml.rels><?xml version="1.0" encoding="UTF-8" standalone="yes"?>
<Relationships xmlns="http://schemas.openxmlformats.org/package/2006/relationships"><Relationship Id="rId3" Type="http://schemas.openxmlformats.org/officeDocument/2006/relationships/image" Target="../media/image242.jpeg"/><Relationship Id="rId4" Type="http://schemas.openxmlformats.org/officeDocument/2006/relationships/image" Target="../media/image243.jpeg"/><Relationship Id="rId5" Type="http://schemas.openxmlformats.org/officeDocument/2006/relationships/image" Target="../media/image244.jpeg"/><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214.xml.rels><?xml version="1.0" encoding="UTF-8" standalone="yes"?>
<Relationships xmlns="http://schemas.openxmlformats.org/package/2006/relationships"><Relationship Id="rId3" Type="http://schemas.openxmlformats.org/officeDocument/2006/relationships/image" Target="../media/image245.png"/><Relationship Id="rId4" Type="http://schemas.openxmlformats.org/officeDocument/2006/relationships/image" Target="../media/image246.png"/><Relationship Id="rId5" Type="http://schemas.openxmlformats.org/officeDocument/2006/relationships/image" Target="../media/image247.png"/><Relationship Id="rId6" Type="http://schemas.openxmlformats.org/officeDocument/2006/relationships/image" Target="../media/image248.png"/><Relationship Id="rId7" Type="http://schemas.openxmlformats.org/officeDocument/2006/relationships/image" Target="../media/image249.png"/><Relationship Id="rId1" Type="http://schemas.openxmlformats.org/officeDocument/2006/relationships/slideLayout" Target="../slideLayouts/slideLayout6.xml"/><Relationship Id="rId2" Type="http://schemas.openxmlformats.org/officeDocument/2006/relationships/notesSlide" Target="../notesSlides/notesSlide15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2.xml"/></Relationships>
</file>

<file path=ppt/slides/_rels/slide216.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250.png"/><Relationship Id="rId7" Type="http://schemas.openxmlformats.org/officeDocument/2006/relationships/image" Target="../media/image251.png"/><Relationship Id="rId1" Type="http://schemas.microsoft.com/office/2007/relationships/media" Target="../media/media1.avi"/><Relationship Id="rId2" Type="http://schemas.openxmlformats.org/officeDocument/2006/relationships/video" Target="../media/media1.avi"/></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2.png"/></Relationships>
</file>

<file path=ppt/slides/_rels/slide218.xml.rels><?xml version="1.0" encoding="UTF-8" standalone="yes"?>
<Relationships xmlns="http://schemas.openxmlformats.org/package/2006/relationships"><Relationship Id="rId3" Type="http://schemas.openxmlformats.org/officeDocument/2006/relationships/image" Target="../media/image253.jpeg"/><Relationship Id="rId4" Type="http://schemas.openxmlformats.org/officeDocument/2006/relationships/image" Target="../media/image254.jpeg"/><Relationship Id="rId1" Type="http://schemas.openxmlformats.org/officeDocument/2006/relationships/slideLayout" Target="../slideLayouts/slideLayout5.xml"/><Relationship Id="rId2" Type="http://schemas.openxmlformats.org/officeDocument/2006/relationships/notesSlide" Target="../notesSlides/notesSlide15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221.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image" Target="../media/image177.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 Type="http://schemas.openxmlformats.org/officeDocument/2006/relationships/slideLayout" Target="../slideLayouts/slideLayout6.xml"/><Relationship Id="rId2" Type="http://schemas.openxmlformats.org/officeDocument/2006/relationships/notesSlide" Target="../notesSlides/notesSlide15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7.png"/><Relationship Id="rId5" Type="http://schemas.openxmlformats.org/officeDocument/2006/relationships/image" Target="../media/image258.png"/><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225.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5" Type="http://schemas.openxmlformats.org/officeDocument/2006/relationships/image" Target="../media/image261.png"/><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27.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259.png"/><Relationship Id="rId1" Type="http://schemas.openxmlformats.org/officeDocument/2006/relationships/slideLayout" Target="../slideLayouts/slideLayout4.xml"/><Relationship Id="rId2" Type="http://schemas.openxmlformats.org/officeDocument/2006/relationships/notesSlide" Target="../notesSlides/notesSlide160.xml"/></Relationships>
</file>

<file path=ppt/slides/_rels/slide228.xml.rels><?xml version="1.0" encoding="UTF-8" standalone="yes"?>
<Relationships xmlns="http://schemas.openxmlformats.org/package/2006/relationships"><Relationship Id="rId3" Type="http://schemas.openxmlformats.org/officeDocument/2006/relationships/image" Target="../media/image263.png"/><Relationship Id="rId4" Type="http://schemas.openxmlformats.org/officeDocument/2006/relationships/image" Target="../media/image261.png"/><Relationship Id="rId5" Type="http://schemas.openxmlformats.org/officeDocument/2006/relationships/image" Target="../media/image260.png"/><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264.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3.xml"/><Relationship Id="rId3" Type="http://schemas.openxmlformats.org/officeDocument/2006/relationships/image" Target="../media/image265.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4" Type="http://schemas.openxmlformats.org/officeDocument/2006/relationships/hyperlink" Target="http://paraview.org/Wiki/images/4/48/CatalystUsersGuide.pdf" TargetMode="External"/><Relationship Id="rId5" Type="http://schemas.openxmlformats.org/officeDocument/2006/relationships/hyperlink" Target="http://catalyst.paraview.org/" TargetMode="External"/><Relationship Id="rId6" Type="http://schemas.openxmlformats.org/officeDocument/2006/relationships/hyperlink" Target="https://gitlab.kitware.com/paraview/paraview/tree/master/Examples/Catalyst" TargetMode="External"/><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35.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paraview.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oleObject" Target="../embeddings/oleObject1.bin"/><Relationship Id="rId9" Type="http://schemas.openxmlformats.org/officeDocument/2006/relationships/image" Target="../media/image6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41.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95.png"/></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41.png"/><Relationship Id="rId6"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41.png"/><Relationship Id="rId6"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12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png"/><Relationship Id="rId3"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 Id="rId3" Type="http://schemas.openxmlformats.org/officeDocument/2006/relationships/image" Target="../media/image1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34.emf"/></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3.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3.png"/><Relationship Id="rId5" Type="http://schemas.openxmlformats.org/officeDocument/2006/relationships/image" Target="../media/image136.png"/><Relationship Id="rId6"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3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2017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12, 2017</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is-IS" sz="900" dirty="0">
                <a:solidFill>
                  <a:srgbClr val="000000"/>
                </a:solidFill>
                <a:latin typeface="Helvetica" pitchFamily="-107" charset="0"/>
              </a:rPr>
              <a:t>2017-9244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Filters</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p>
          <a:p>
            <a:pPr>
              <a:spcBef>
                <a:spcPct val="60000"/>
              </a:spcBef>
              <a:buFontTx/>
              <a:buNone/>
            </a:pPr>
            <a:r>
              <a:rPr lang="en-US" sz="2400" dirty="0" smtClean="0">
                <a:ea typeface="ＭＳ Ｐゴシック" pitchFamily="-107" charset="-128"/>
              </a:rPr>
              <a:t>Hover Cell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p>
          <a:p>
            <a:pPr marL="685800" indent="-514350">
              <a:buFont typeface="+mj-lt"/>
              <a:buAutoNum type="arabicPeriod"/>
            </a:pPr>
            <a:r>
              <a:rPr lang="en-US" dirty="0" smtClean="0"/>
              <a:t>When you are done, turn off the </a:t>
            </a:r>
            <a:r>
              <a:rPr lang="en-US" dirty="0" smtClean="0">
                <a:latin typeface="Verdana" panose="020B0604030504040204" pitchFamily="34" charset="0"/>
                <a:ea typeface="Verdana" panose="020B0604030504040204" pitchFamily="34" charset="0"/>
                <a:cs typeface="Verdana" panose="020B0604030504040204" pitchFamily="34" charset="0"/>
              </a:rPr>
              <a:t>EQPS</a:t>
            </a:r>
            <a:r>
              <a:rPr lang="en-US" dirty="0" smtClean="0"/>
              <a:t> labels.</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077203739"/>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Hide(shrink)</a:t>
            </a:r>
          </a:p>
          <a:p>
            <a:pPr marL="171450" indent="0">
              <a:buNone/>
            </a:pPr>
            <a:r>
              <a:rPr lang="en-US" sz="2000" dirty="0" smtClean="0">
                <a:latin typeface="Courier"/>
                <a:cs typeface="Courier"/>
              </a:rPr>
              <a:t>Hide(wireframe)</a:t>
            </a:r>
          </a:p>
          <a:p>
            <a:pPr marL="171450" indent="0">
              <a:buNone/>
            </a:pPr>
            <a:r>
              <a:rPr lang="en-US" sz="2000" dirty="0" smtClean="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X.X.X.app</a:t>
            </a:r>
            <a:r>
              <a:rPr lang="en-US" sz="2200" dirty="0" smtClean="0">
                <a:cs typeface="Courier"/>
              </a:rPr>
              <a:t>/Contents/data</a:t>
            </a:r>
          </a:p>
          <a:p>
            <a:pPr lvl="1"/>
            <a:r>
              <a:rPr lang="en-US" sz="2200" dirty="0" smtClean="0">
                <a:cs typeface="Courier"/>
              </a:rPr>
              <a:t>Windows: C:/Program Files/ParaView X.X.X/data</a:t>
            </a:r>
          </a:p>
          <a:p>
            <a:pPr lvl="1"/>
            <a:r>
              <a:rPr lang="en-US" sz="2200" dirty="0" smtClean="0">
                <a:cs typeface="Courier"/>
              </a:rPr>
              <a:t>Linux: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a:t>
            </a:r>
            <a:r>
              <a:rPr lang="en-US" dirty="0" smtClean="0">
                <a:ea typeface="ＭＳ Ｐゴシック" pitchFamily="-107" charset="-128"/>
              </a:rPr>
              <a:t>&gt;= 4.7 </a:t>
            </a:r>
            <a:r>
              <a:rPr lang="en-US" dirty="0">
                <a:ea typeface="ＭＳ Ｐゴシック" pitchFamily="-107" charset="-128"/>
              </a:rPr>
              <a:t>(optional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a:t>
            </a:r>
            <a:r>
              <a:rPr lang="en-US" sz="2000" dirty="0" smtClean="0">
                <a:latin typeface="Courier"/>
                <a:cs typeface="Courier"/>
              </a:rPr>
              <a:t>POINTS</a:t>
            </a:r>
            <a:r>
              <a:rPr lang="en-US" sz="2000" dirty="0">
                <a:latin typeface="Courier"/>
                <a:cs typeface="Courier"/>
              </a:rPr>
              <a:t>", "</a:t>
            </a:r>
            <a:r>
              <a:rPr lang="en-US" sz="2000" dirty="0" err="1" smtClean="0">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smtClean="0">
                <a:ea typeface="ＭＳ Ｐゴシック" pitchFamily="-107" charset="-128"/>
              </a:rPr>
              <a:t>Cell Centers</a:t>
            </a:r>
          </a:p>
          <a:p>
            <a:r>
              <a:rPr lang="en-US" dirty="0" smtClean="0">
                <a:ea typeface="ＭＳ Ｐゴシック" pitchFamily="-107" charset="-128"/>
              </a:rPr>
              <a:t>Contour </a:t>
            </a:r>
          </a:p>
          <a:p>
            <a:r>
              <a:rPr lang="en-US" dirty="0" smtClean="0">
                <a:ea typeface="ＭＳ Ｐゴシック" pitchFamily="-107" charset="-128"/>
              </a:rPr>
              <a:t>Extract CTH Parts</a:t>
            </a:r>
          </a:p>
          <a:p>
            <a:r>
              <a:rPr lang="en-US" dirty="0"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Sources</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 xmlns:a16="http://schemas.microsoft.com/office/drawing/2014/main" val="20000"/>
                    </a:ext>
                  </a:extLst>
                </a:gridCol>
                <a:gridCol w="1551459">
                  <a:extLst>
                    <a:ext uri="{9D8B030D-6E8A-4147-A177-3AD203B41FA5}">
                      <a16:colId xmlns="" xmlns:a16="http://schemas.microsoft.com/office/drawing/2014/main" val="20001"/>
                    </a:ext>
                  </a:extLst>
                </a:gridCol>
                <a:gridCol w="1146031">
                  <a:extLst>
                    <a:ext uri="{9D8B030D-6E8A-4147-A177-3AD203B41FA5}">
                      <a16:colId xmlns="" xmlns:a16="http://schemas.microsoft.com/office/drawing/2014/main" val="20002"/>
                    </a:ext>
                  </a:extLst>
                </a:gridCol>
                <a:gridCol w="1491450">
                  <a:extLst>
                    <a:ext uri="{9D8B030D-6E8A-4147-A177-3AD203B41FA5}">
                      <a16:colId xmlns="" xmlns:a16="http://schemas.microsoft.com/office/drawing/2014/main" val="20003"/>
                    </a:ext>
                  </a:extLst>
                </a:gridCol>
                <a:gridCol w="1784178">
                  <a:extLst>
                    <a:ext uri="{9D8B030D-6E8A-4147-A177-3AD203B41FA5}">
                      <a16:colId xmlns=""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 xmlns:a16="http://schemas.microsoft.com/office/drawing/2014/main" val="20000"/>
                    </a:ext>
                  </a:extLst>
                </a:gridCol>
                <a:gridCol w="1185064">
                  <a:extLst>
                    <a:ext uri="{9D8B030D-6E8A-4147-A177-3AD203B41FA5}">
                      <a16:colId xmlns="" xmlns:a16="http://schemas.microsoft.com/office/drawing/2014/main" val="20001"/>
                    </a:ext>
                  </a:extLst>
                </a:gridCol>
                <a:gridCol w="1342860">
                  <a:extLst>
                    <a:ext uri="{9D8B030D-6E8A-4147-A177-3AD203B41FA5}">
                      <a16:colId xmlns="" xmlns:a16="http://schemas.microsoft.com/office/drawing/2014/main" val="20002"/>
                    </a:ext>
                  </a:extLst>
                </a:gridCol>
                <a:gridCol w="1775821">
                  <a:extLst>
                    <a:ext uri="{9D8B030D-6E8A-4147-A177-3AD203B41FA5}">
                      <a16:colId xmlns="" xmlns:a16="http://schemas.microsoft.com/office/drawing/2014/main" val="20003"/>
                    </a:ext>
                  </a:extLst>
                </a:gridCol>
                <a:gridCol w="1572846">
                  <a:extLst>
                    <a:ext uri="{9D8B030D-6E8A-4147-A177-3AD203B41FA5}">
                      <a16:colId xmlns=""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218</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Copy/Paste/Reset/Save Parameters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5.4.1.</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Axes Grid</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smtClean="0"/>
              <a:t>→ </a:t>
            </a:r>
            <a:r>
              <a:rPr lang="en-US" dirty="0" smtClean="0">
                <a:latin typeface="Verdana" panose="020B0604030504040204" pitchFamily="34" charset="0"/>
                <a:ea typeface="Verdana" panose="020B0604030504040204" pitchFamily="34" charset="0"/>
                <a:cs typeface="Verdana" panose="020B0604030504040204" pitchFamily="34" charset="0"/>
              </a:rPr>
              <a:t>Edit Current Palette…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73"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smtClean="0">
                <a:solidFill>
                  <a:srgbClr val="FF0000"/>
                </a:solidFill>
              </a:rPr>
              <a:t>Visible</a:t>
            </a:r>
            <a:endParaRPr lang="en-US" sz="1400" dirty="0">
              <a:solidFill>
                <a:srgbClr val="FF0000"/>
              </a:solidFill>
            </a:endParaRP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smtClean="0">
                <a:solidFill>
                  <a:srgbClr val="969696"/>
                </a:solidFill>
              </a:rPr>
              <a:t>Not Visible</a:t>
            </a:r>
            <a:endParaRPr lang="en-US" sz="1400" dirty="0">
              <a:solidFill>
                <a:srgbClr val="969696"/>
              </a:solidFill>
            </a:endParaRP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r>
              <a:rPr lang="en-US" dirty="0">
                <a:ea typeface="ＭＳ Ｐゴシック" pitchFamily="-107" charset="-128"/>
              </a:rPr>
              <a:t> </a:t>
            </a:r>
            <a:r>
              <a:rPr lang="en-US" dirty="0" smtClean="0">
                <a:ea typeface="ＭＳ Ｐゴシック" pitchFamily="-107" charset="-128"/>
              </a:rPr>
              <a:t>       and zoom in a bit.</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 </a:t>
            </a:r>
          </a:p>
          <a:p>
            <a:pPr marL="781050" indent="-609600" algn="just">
              <a:buFont typeface="+mj-lt"/>
              <a:buAutoNum type="arabicPeriod" startAt="8"/>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In the </a:t>
            </a:r>
            <a:r>
              <a:rPr lang="en-US" dirty="0" smtClean="0">
                <a:latin typeface="Verdana" panose="020B0604030504040204" pitchFamily="34" charset="0"/>
                <a:ea typeface="Verdana" panose="020B0604030504040204" pitchFamily="34" charset="0"/>
                <a:cs typeface="Verdana" panose="020B0604030504040204" pitchFamily="34" charset="0"/>
              </a:rPr>
              <a:t>Are you Sure</a:t>
            </a:r>
            <a:r>
              <a:rPr lang="en-US" dirty="0" smtClean="0">
                <a:ea typeface="ＭＳ Ｐゴシック" pitchFamily="-107" charset="-128"/>
              </a:rPr>
              <a:t> dialog box, click </a:t>
            </a:r>
            <a:r>
              <a:rPr lang="en-US" dirty="0" smtClean="0">
                <a:latin typeface="Verdana" panose="020B0604030504040204" pitchFamily="34" charset="0"/>
                <a:ea typeface="Verdana" panose="020B0604030504040204" pitchFamily="34" charset="0"/>
                <a:cs typeface="Verdana" panose="020B0604030504040204" pitchFamily="34" charset="0"/>
              </a:rPr>
              <a:t>Yes</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blindness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a:t>
            </a:r>
            <a:r>
              <a:rPr lang="en-US" dirty="0" smtClean="0">
                <a:ea typeface="ＭＳ Ｐゴシック" pitchFamily="-107" charset="-128"/>
              </a:rPr>
              <a:t>usage</a:t>
            </a:r>
            <a:r>
              <a:rPr lang="en-US" dirty="0">
                <a:ea typeface="ＭＳ Ｐゴシック" pitchFamily="-107" charset="-128"/>
              </a:rPr>
              <a:t>:</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r>
              <a:rPr lang="en-US" dirty="0" smtClean="0">
                <a:ea typeface="ＭＳ Ｐゴシック" pitchFamily="-107" charset="-128"/>
              </a:rPr>
              <a:t>).</a:t>
            </a:r>
          </a:p>
          <a:p>
            <a:pPr lvl="1"/>
            <a:r>
              <a:rPr lang="en-US" dirty="0" smtClean="0"/>
              <a:t>6.33 billion unstructured cells in Catalyst (2016).</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36157</TotalTime>
  <Words>7523</Words>
  <Application>Microsoft Macintosh PowerPoint</Application>
  <PresentationFormat>On-screen Show (4:3)</PresentationFormat>
  <Paragraphs>1586</Paragraphs>
  <Slides>239</Slides>
  <Notes>170</Notes>
  <HiddenSlides>6</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239</vt:i4>
      </vt:variant>
    </vt:vector>
  </HeadingPairs>
  <TitlesOfParts>
    <vt:vector size="251" baseType="lpstr">
      <vt:lpstr>Arial</vt:lpstr>
      <vt:lpstr>Calibri</vt:lpstr>
      <vt:lpstr>Courier</vt:lpstr>
      <vt:lpstr>Helvetica</vt:lpstr>
      <vt:lpstr>ＭＳ Ｐゴシック</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438</cp:revision>
  <cp:lastPrinted>2016-11-07T23:36:26Z</cp:lastPrinted>
  <dcterms:created xsi:type="dcterms:W3CDTF">2010-07-16T17:07:32Z</dcterms:created>
  <dcterms:modified xsi:type="dcterms:W3CDTF">2017-08-29T14:15:26Z</dcterms:modified>
</cp:coreProperties>
</file>