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1"/>
  </p:notesMasterIdLst>
  <p:handoutMasterIdLst>
    <p:handoutMasterId r:id="rId242"/>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657" r:id="rId65"/>
    <p:sldId id="660" r:id="rId66"/>
    <p:sldId id="741" r:id="rId67"/>
    <p:sldId id="661" r:id="rId68"/>
    <p:sldId id="662" r:id="rId69"/>
    <p:sldId id="663" r:id="rId70"/>
    <p:sldId id="664" r:id="rId71"/>
    <p:sldId id="665" r:id="rId72"/>
    <p:sldId id="666" r:id="rId73"/>
    <p:sldId id="732" r:id="rId74"/>
    <p:sldId id="667" r:id="rId75"/>
    <p:sldId id="668" r:id="rId76"/>
    <p:sldId id="669" r:id="rId77"/>
    <p:sldId id="670" r:id="rId78"/>
    <p:sldId id="671" r:id="rId79"/>
    <p:sldId id="672"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72" r:id="rId120"/>
    <p:sldId id="705" r:id="rId121"/>
    <p:sldId id="706" r:id="rId122"/>
    <p:sldId id="707" r:id="rId123"/>
    <p:sldId id="708" r:id="rId124"/>
    <p:sldId id="709" r:id="rId125"/>
    <p:sldId id="710" r:id="rId126"/>
    <p:sldId id="711" r:id="rId127"/>
    <p:sldId id="712" r:id="rId128"/>
    <p:sldId id="713" r:id="rId129"/>
    <p:sldId id="714" r:id="rId130"/>
    <p:sldId id="521" r:id="rId131"/>
    <p:sldId id="715" r:id="rId132"/>
    <p:sldId id="716" r:id="rId133"/>
    <p:sldId id="717" r:id="rId134"/>
    <p:sldId id="718" r:id="rId135"/>
    <p:sldId id="719" r:id="rId136"/>
    <p:sldId id="720" r:id="rId137"/>
    <p:sldId id="773" r:id="rId138"/>
    <p:sldId id="721" r:id="rId139"/>
    <p:sldId id="722" r:id="rId140"/>
    <p:sldId id="723" r:id="rId141"/>
    <p:sldId id="724" r:id="rId142"/>
    <p:sldId id="725" r:id="rId143"/>
    <p:sldId id="726" r:id="rId144"/>
    <p:sldId id="727" r:id="rId145"/>
    <p:sldId id="728" r:id="rId146"/>
    <p:sldId id="729" r:id="rId147"/>
    <p:sldId id="730" r:id="rId148"/>
    <p:sldId id="731" r:id="rId149"/>
    <p:sldId id="335" r:id="rId150"/>
    <p:sldId id="336" r:id="rId151"/>
    <p:sldId id="337" r:id="rId152"/>
    <p:sldId id="338" r:id="rId153"/>
    <p:sldId id="381" r:id="rId154"/>
    <p:sldId id="478" r:id="rId155"/>
    <p:sldId id="566" r:id="rId156"/>
    <p:sldId id="577" r:id="rId157"/>
    <p:sldId id="578" r:id="rId158"/>
    <p:sldId id="579" r:id="rId159"/>
    <p:sldId id="580" r:id="rId160"/>
    <p:sldId id="581" r:id="rId161"/>
    <p:sldId id="582" r:id="rId162"/>
    <p:sldId id="583" r:id="rId163"/>
    <p:sldId id="584" r:id="rId164"/>
    <p:sldId id="339" r:id="rId165"/>
    <p:sldId id="340" r:id="rId166"/>
    <p:sldId id="341" r:id="rId167"/>
    <p:sldId id="342" r:id="rId168"/>
    <p:sldId id="343" r:id="rId169"/>
    <p:sldId id="585" r:id="rId170"/>
    <p:sldId id="344" r:id="rId171"/>
    <p:sldId id="589" r:id="rId172"/>
    <p:sldId id="590" r:id="rId173"/>
    <p:sldId id="591" r:id="rId174"/>
    <p:sldId id="592" r:id="rId175"/>
    <p:sldId id="594" r:id="rId176"/>
    <p:sldId id="593" r:id="rId177"/>
    <p:sldId id="595" r:id="rId178"/>
    <p:sldId id="605" r:id="rId179"/>
    <p:sldId id="596" r:id="rId180"/>
    <p:sldId id="598" r:id="rId181"/>
    <p:sldId id="597" r:id="rId182"/>
    <p:sldId id="599" r:id="rId183"/>
    <p:sldId id="350" r:id="rId184"/>
    <p:sldId id="351" r:id="rId185"/>
    <p:sldId id="352" r:id="rId186"/>
    <p:sldId id="353" r:id="rId187"/>
    <p:sldId id="354" r:id="rId188"/>
    <p:sldId id="355" r:id="rId189"/>
    <p:sldId id="356" r:id="rId190"/>
    <p:sldId id="357" r:id="rId191"/>
    <p:sldId id="358" r:id="rId192"/>
    <p:sldId id="359" r:id="rId193"/>
    <p:sldId id="360" r:id="rId194"/>
    <p:sldId id="361" r:id="rId195"/>
    <p:sldId id="362" r:id="rId196"/>
    <p:sldId id="363" r:id="rId197"/>
    <p:sldId id="364" r:id="rId198"/>
    <p:sldId id="365" r:id="rId199"/>
    <p:sldId id="366" r:id="rId200"/>
    <p:sldId id="367" r:id="rId201"/>
    <p:sldId id="600" r:id="rId202"/>
    <p:sldId id="613" r:id="rId203"/>
    <p:sldId id="368" r:id="rId204"/>
    <p:sldId id="369" r:id="rId205"/>
    <p:sldId id="370" r:id="rId206"/>
    <p:sldId id="451" r:id="rId207"/>
    <p:sldId id="374" r:id="rId208"/>
    <p:sldId id="375" r:id="rId209"/>
    <p:sldId id="473" r:id="rId210"/>
    <p:sldId id="474"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376" r:id="rId236"/>
    <p:sldId id="377" r:id="rId237"/>
    <p:sldId id="378" r:id="rId238"/>
    <p:sldId id="379" r:id="rId239"/>
    <p:sldId id="380" r:id="rId2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9" autoAdjust="0"/>
    <p:restoredTop sz="83099" autoAdjust="0"/>
  </p:normalViewPr>
  <p:slideViewPr>
    <p:cSldViewPr>
      <p:cViewPr varScale="1">
        <p:scale>
          <a:sx n="107" d="100"/>
          <a:sy n="107" d="100"/>
        </p:scale>
        <p:origin x="390" y="84"/>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7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246"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219</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1.png"/></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41.pn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image" Target="../media/image41.png"/></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1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 Id="rId9" Type="http://schemas.openxmlformats.org/officeDocument/2006/relationships/image" Target="../media/image37.png"/></Relationships>
</file>

<file path=ppt/slides/_rels/slide15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5.png"/><Relationship Id="rId11" Type="http://schemas.openxmlformats.org/officeDocument/2006/relationships/image" Target="../media/image189.png"/><Relationship Id="rId5" Type="http://schemas.openxmlformats.org/officeDocument/2006/relationships/image" Target="../media/image184.png"/><Relationship Id="rId10" Type="http://schemas.openxmlformats.org/officeDocument/2006/relationships/image" Target="../media/image188.png"/><Relationship Id="rId4" Type="http://schemas.openxmlformats.org/officeDocument/2006/relationships/image" Target="../media/image183.png"/><Relationship Id="rId9" Type="http://schemas.openxmlformats.org/officeDocument/2006/relationships/image" Target="../media/image181.png"/></Relationships>
</file>

<file path=ppt/slides/_rels/slide16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7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7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1.png"/><Relationship Id="rId4" Type="http://schemas.openxmlformats.org/officeDocument/2006/relationships/image" Target="../media/image220.png"/></Relationships>
</file>

<file path=ppt/slides/_rels/slide19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3.png"/></Relationships>
</file>

<file path=ppt/slides/_rels/slide197.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224.png"/><Relationship Id="rId7" Type="http://schemas.openxmlformats.org/officeDocument/2006/relationships/image" Target="../media/image109.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112.emf"/></Relationships>
</file>

<file path=ppt/slides/_rels/slide19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0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20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50.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7.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2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55.png"/><Relationship Id="rId7" Type="http://schemas.openxmlformats.org/officeDocument/2006/relationships/image" Target="../media/image247.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177.png"/><Relationship Id="rId9" Type="http://schemas.openxmlformats.org/officeDocument/2006/relationships/image" Target="../media/image249.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260.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9.png"/></Relationships>
</file>

<file path=ppt/slides/_rels/slide22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61.png"/></Relationships>
</file>

<file path=ppt/slides/_rels/slide22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66.emf"/></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1.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41.png"/><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a:t>
            </a:r>
            <a:r>
              <a:rPr lang="en-US" sz="3600" dirty="0" smtClean="0">
                <a:ea typeface="ＭＳ Ｐゴシック" pitchFamily="-107" charset="-128"/>
              </a:rPr>
              <a:t>2017 </a:t>
            </a:r>
            <a:r>
              <a:rPr lang="en-US" sz="3600" dirty="0" smtClean="0">
                <a:ea typeface="ＭＳ Ｐゴシック" pitchFamily="-107" charset="-128"/>
              </a:rPr>
              <a:t>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12, 2017</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en-US" sz="900" dirty="0">
                <a:solidFill>
                  <a:srgbClr val="000000"/>
                </a:solidFill>
                <a:latin typeface="Helvetica" pitchFamily="-107" charset="0"/>
              </a:rPr>
              <a:t>2016-11450 </a:t>
            </a:r>
            <a:r>
              <a:rPr lang="en-US" sz="900" dirty="0" smtClean="0">
                <a:solidFill>
                  <a:srgbClr val="000000"/>
                </a:solidFill>
                <a:latin typeface="Helvetica" pitchFamily="-107" charset="0"/>
              </a:rPr>
              <a:t>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p>
          <a:p>
            <a:pPr>
              <a:spcBef>
                <a:spcPct val="60000"/>
              </a:spcBef>
              <a:buFontTx/>
              <a:buNone/>
            </a:pPr>
            <a:r>
              <a:rPr lang="en-US" sz="2400" dirty="0" smtClean="0">
                <a:ea typeface="ＭＳ Ｐゴシック" pitchFamily="-107" charset="-128"/>
              </a:rPr>
              <a:t>Hover Cell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p>
          <a:p>
            <a:pPr marL="685800" indent="-514350">
              <a:buFont typeface="+mj-lt"/>
              <a:buAutoNum type="arabicPeriod"/>
            </a:pPr>
            <a:r>
              <a:rPr lang="en-US" dirty="0" smtClean="0"/>
              <a:t>When you are done, turn off the </a:t>
            </a:r>
            <a:r>
              <a:rPr lang="en-US" dirty="0" smtClean="0">
                <a:latin typeface="Verdana" panose="020B0604030504040204" pitchFamily="34" charset="0"/>
                <a:ea typeface="Verdana" panose="020B0604030504040204" pitchFamily="34" charset="0"/>
                <a:cs typeface="Verdana" panose="020B0604030504040204" pitchFamily="34" charset="0"/>
              </a:rPr>
              <a:t>EQPS</a:t>
            </a:r>
            <a:r>
              <a:rPr lang="en-US" dirty="0" smtClean="0"/>
              <a:t> labels.</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Hide(shrink)</a:t>
            </a:r>
          </a:p>
          <a:p>
            <a:pPr marL="171450" indent="0">
              <a:buNone/>
            </a:pPr>
            <a:r>
              <a:rPr lang="en-US" sz="2000" dirty="0" smtClean="0">
                <a:latin typeface="Courier"/>
                <a:cs typeface="Courier"/>
              </a:rPr>
              <a:t>Hide(wireframe)</a:t>
            </a:r>
          </a:p>
          <a:p>
            <a:pPr marL="171450" indent="0">
              <a:buNone/>
            </a:pPr>
            <a:r>
              <a:rPr lang="en-US" sz="2000" dirty="0" smtClean="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Sources</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34848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218</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Copy/Paste/Reset/Save Parameters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5.4.1.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67"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smtClean="0">
                <a:solidFill>
                  <a:srgbClr val="FF0000"/>
                </a:solidFill>
              </a:rPr>
              <a:t>Visible</a:t>
            </a:r>
            <a:endParaRPr lang="en-US" sz="1400" dirty="0">
              <a:solidFill>
                <a:srgbClr val="FF0000"/>
              </a:solidFill>
            </a:endParaRP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smtClean="0">
                <a:solidFill>
                  <a:srgbClr val="969696"/>
                </a:solidFill>
              </a:rPr>
              <a:t>Not Visible</a:t>
            </a:r>
            <a:endParaRPr lang="en-US" sz="1400" dirty="0">
              <a:solidFill>
                <a:srgbClr val="969696"/>
              </a:solidFill>
            </a:endParaRP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r>
              <a:rPr lang="en-US" dirty="0">
                <a:ea typeface="ＭＳ Ｐゴシック" pitchFamily="-107" charset="-128"/>
              </a:rPr>
              <a:t> </a:t>
            </a:r>
            <a:r>
              <a:rPr lang="en-US" dirty="0" smtClean="0">
                <a:ea typeface="ＭＳ Ｐゴシック" pitchFamily="-107" charset="-128"/>
              </a:rPr>
              <a:t>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 </a:t>
            </a:r>
          </a:p>
          <a:p>
            <a:pPr marL="781050" indent="-609600" algn="just">
              <a:buFont typeface="+mj-lt"/>
              <a:buAutoNum type="arabicPeriod" startAt="8"/>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In the </a:t>
            </a:r>
            <a:r>
              <a:rPr lang="en-US" dirty="0" smtClean="0">
                <a:latin typeface="Verdana" panose="020B0604030504040204" pitchFamily="34" charset="0"/>
                <a:ea typeface="Verdana" panose="020B0604030504040204" pitchFamily="34" charset="0"/>
                <a:cs typeface="Verdana" panose="020B0604030504040204" pitchFamily="34" charset="0"/>
              </a:rPr>
              <a:t>Are you Sure</a:t>
            </a:r>
            <a:r>
              <a:rPr lang="en-US" dirty="0" smtClean="0">
                <a:ea typeface="ＭＳ Ｐゴシック" pitchFamily="-107" charset="-128"/>
              </a:rPr>
              <a:t> dialog box, click </a:t>
            </a:r>
            <a:r>
              <a:rPr lang="en-US" dirty="0" smtClean="0">
                <a:latin typeface="Verdana" panose="020B0604030504040204" pitchFamily="34" charset="0"/>
                <a:ea typeface="Verdana" panose="020B0604030504040204" pitchFamily="34" charset="0"/>
                <a:cs typeface="Verdana" panose="020B0604030504040204" pitchFamily="34" charset="0"/>
              </a:rPr>
              <a:t>Yes</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36151</TotalTime>
  <Words>7524</Words>
  <Application>Microsoft Office PowerPoint</Application>
  <PresentationFormat>On-screen Show (4:3)</PresentationFormat>
  <Paragraphs>1587</Paragraphs>
  <Slides>239</Slides>
  <Notes>170</Notes>
  <HiddenSlides>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1"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435</cp:revision>
  <cp:lastPrinted>2016-11-07T23:36:26Z</cp:lastPrinted>
  <dcterms:created xsi:type="dcterms:W3CDTF">2010-07-16T17:07:32Z</dcterms:created>
  <dcterms:modified xsi:type="dcterms:W3CDTF">2017-08-23T01:40:59Z</dcterms:modified>
</cp:coreProperties>
</file>