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9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0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8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5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5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8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2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7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9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FCC8A-5F40-44A1-935C-3627CB9DDF9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BA91E-CDB4-4227-85A5-1DB5B26A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8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ITKv4 Road 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next 90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9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Near Future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9545" y="1905000"/>
            <a:ext cx="1676400" cy="68580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ITKv4-A04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3733800" y="3657600"/>
            <a:ext cx="1676400" cy="68580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ITKv4-A05</a:t>
            </a:r>
            <a:endParaRPr lang="en-US" b="1" dirty="0"/>
          </a:p>
        </p:txBody>
      </p:sp>
      <p:cxnSp>
        <p:nvCxnSpPr>
          <p:cNvPr id="11" name="Elbow Connector 10"/>
          <p:cNvCxnSpPr>
            <a:stCxn id="7" idx="6"/>
            <a:endCxn id="9" idx="0"/>
          </p:cNvCxnSpPr>
          <p:nvPr/>
        </p:nvCxnSpPr>
        <p:spPr>
          <a:xfrm>
            <a:off x="2195945" y="2247900"/>
            <a:ext cx="2376055" cy="14097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913417" y="5181600"/>
            <a:ext cx="1676400" cy="68580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ITKv4-A06</a:t>
            </a:r>
            <a:endParaRPr lang="en-US" b="1" dirty="0"/>
          </a:p>
        </p:txBody>
      </p:sp>
      <p:cxnSp>
        <p:nvCxnSpPr>
          <p:cNvPr id="13" name="Elbow Connector 12"/>
          <p:cNvCxnSpPr>
            <a:stCxn id="9" idx="6"/>
            <a:endCxn id="12" idx="0"/>
          </p:cNvCxnSpPr>
          <p:nvPr/>
        </p:nvCxnSpPr>
        <p:spPr>
          <a:xfrm>
            <a:off x="5410200" y="4000500"/>
            <a:ext cx="2341417" cy="11811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200400" y="1524000"/>
            <a:ext cx="2757055" cy="14478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TimeStamps</a:t>
            </a:r>
            <a:endParaRPr lang="en-US" dirty="0" smtClean="0"/>
          </a:p>
          <a:p>
            <a:pPr algn="ctr"/>
            <a:r>
              <a:rPr lang="en-US" dirty="0" smtClean="0"/>
              <a:t>GPU</a:t>
            </a:r>
          </a:p>
          <a:p>
            <a:pPr algn="ctr"/>
            <a:r>
              <a:rPr lang="en-US" dirty="0" err="1" smtClean="0"/>
              <a:t>SimpleITK</a:t>
            </a:r>
            <a:endParaRPr lang="en-US" dirty="0" smtClean="0"/>
          </a:p>
          <a:p>
            <a:pPr algn="ctr"/>
            <a:r>
              <a:rPr lang="en-US" dirty="0" err="1" smtClean="0"/>
              <a:t>CMakeTest</a:t>
            </a:r>
            <a:r>
              <a:rPr lang="en-US" dirty="0" smtClean="0"/>
              <a:t> Drivers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781800" y="3200400"/>
            <a:ext cx="2133600" cy="159067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Modularization</a:t>
            </a:r>
          </a:p>
          <a:p>
            <a:pPr algn="ctr"/>
            <a:r>
              <a:rPr lang="en-US" dirty="0" smtClean="0"/>
              <a:t>Ref Applications</a:t>
            </a:r>
          </a:p>
          <a:p>
            <a:pPr algn="ctr"/>
            <a:r>
              <a:rPr lang="en-US" dirty="0" err="1" smtClean="0"/>
              <a:t>ImageSet</a:t>
            </a:r>
            <a:r>
              <a:rPr lang="en-US" dirty="0" smtClean="0"/>
              <a:t> classes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86200" y="4419600"/>
            <a:ext cx="14478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Feb </a:t>
            </a:r>
            <a:r>
              <a:rPr lang="en-US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065817" y="5943600"/>
            <a:ext cx="14478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Feb 28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9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to Near Future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33400" y="2209800"/>
            <a:ext cx="1676400" cy="68580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ITKv4-A06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3796145" y="4495800"/>
            <a:ext cx="1676400" cy="68580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ITKv4-A07</a:t>
            </a:r>
            <a:endParaRPr lang="en-US" b="1" dirty="0"/>
          </a:p>
        </p:txBody>
      </p:sp>
      <p:cxnSp>
        <p:nvCxnSpPr>
          <p:cNvPr id="11" name="Elbow Connector 10"/>
          <p:cNvCxnSpPr>
            <a:stCxn id="7" idx="6"/>
            <a:endCxn id="9" idx="0"/>
          </p:cNvCxnSpPr>
          <p:nvPr/>
        </p:nvCxnSpPr>
        <p:spPr>
          <a:xfrm>
            <a:off x="2209800" y="2552700"/>
            <a:ext cx="2424545" cy="19431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934200" y="5334000"/>
            <a:ext cx="1676400" cy="68580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ITKv4-A08</a:t>
            </a:r>
            <a:endParaRPr lang="en-US" b="1" dirty="0"/>
          </a:p>
        </p:txBody>
      </p:sp>
      <p:cxnSp>
        <p:nvCxnSpPr>
          <p:cNvPr id="13" name="Elbow Connector 12"/>
          <p:cNvCxnSpPr>
            <a:stCxn id="9" idx="6"/>
            <a:endCxn id="12" idx="0"/>
          </p:cNvCxnSpPr>
          <p:nvPr/>
        </p:nvCxnSpPr>
        <p:spPr>
          <a:xfrm>
            <a:off x="5472545" y="4838700"/>
            <a:ext cx="2299855" cy="4953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262745" y="1524000"/>
            <a:ext cx="2757055" cy="2514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WrapITK</a:t>
            </a:r>
            <a:r>
              <a:rPr lang="en-US" dirty="0" smtClean="0"/>
              <a:t> - SWIG</a:t>
            </a:r>
          </a:p>
          <a:p>
            <a:pPr algn="ctr"/>
            <a:r>
              <a:rPr lang="en-US" dirty="0" smtClean="0"/>
              <a:t>Registration </a:t>
            </a:r>
            <a:r>
              <a:rPr lang="en-US" dirty="0" err="1" smtClean="0"/>
              <a:t>Refact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LevelSet</a:t>
            </a:r>
            <a:r>
              <a:rPr lang="en-US" dirty="0" smtClean="0"/>
              <a:t> </a:t>
            </a:r>
            <a:r>
              <a:rPr lang="en-US" dirty="0" err="1" smtClean="0"/>
              <a:t>Refact</a:t>
            </a:r>
            <a:endParaRPr lang="en-US" dirty="0" smtClean="0"/>
          </a:p>
          <a:p>
            <a:pPr algn="ctr"/>
            <a:r>
              <a:rPr lang="en-US" dirty="0" smtClean="0"/>
              <a:t>DICOM Query / Retrieve</a:t>
            </a:r>
            <a:endParaRPr lang="en-US" dirty="0" smtClean="0"/>
          </a:p>
          <a:p>
            <a:pPr algn="ctr"/>
            <a:r>
              <a:rPr lang="en-US" dirty="0" smtClean="0"/>
              <a:t>GPU Priority </a:t>
            </a:r>
            <a:r>
              <a:rPr lang="en-US" dirty="0" smtClean="0"/>
              <a:t>List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SimpleITK</a:t>
            </a:r>
            <a:r>
              <a:rPr lang="en-US" dirty="0" smtClean="0"/>
              <a:t> new name)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858000" y="3905250"/>
            <a:ext cx="1835728" cy="112395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FEM</a:t>
            </a:r>
          </a:p>
          <a:p>
            <a:pPr algn="ctr"/>
            <a:r>
              <a:rPr lang="en-US" dirty="0" smtClean="0"/>
              <a:t>Wrapping</a:t>
            </a:r>
          </a:p>
          <a:p>
            <a:pPr algn="ctr"/>
            <a:r>
              <a:rPr lang="en-US" dirty="0" smtClean="0"/>
              <a:t>Testing Data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948545" y="5257800"/>
            <a:ext cx="14478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 </a:t>
            </a:r>
            <a:r>
              <a:rPr lang="en-US" dirty="0" smtClean="0">
                <a:solidFill>
                  <a:schemeClr val="tx1"/>
                </a:solidFill>
              </a:rPr>
              <a:t>31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086600" y="6096000"/>
            <a:ext cx="14478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Apr 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2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to Beta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4800" y="2133600"/>
            <a:ext cx="1676400" cy="68580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ITKv4-A08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3415145" y="3429000"/>
            <a:ext cx="1676400" cy="68580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ITKv4-A09</a:t>
            </a:r>
            <a:endParaRPr lang="en-US" b="1" dirty="0"/>
          </a:p>
        </p:txBody>
      </p:sp>
      <p:cxnSp>
        <p:nvCxnSpPr>
          <p:cNvPr id="11" name="Elbow Connector 10"/>
          <p:cNvCxnSpPr>
            <a:stCxn id="7" idx="6"/>
            <a:endCxn id="9" idx="0"/>
          </p:cNvCxnSpPr>
          <p:nvPr/>
        </p:nvCxnSpPr>
        <p:spPr>
          <a:xfrm>
            <a:off x="1981200" y="2476500"/>
            <a:ext cx="2272145" cy="9525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477001" y="4724400"/>
            <a:ext cx="1676400" cy="68580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ITKv4-Beta</a:t>
            </a:r>
            <a:endParaRPr lang="en-US" b="1" dirty="0"/>
          </a:p>
        </p:txBody>
      </p:sp>
      <p:cxnSp>
        <p:nvCxnSpPr>
          <p:cNvPr id="13" name="Elbow Connector 12"/>
          <p:cNvCxnSpPr>
            <a:stCxn id="9" idx="6"/>
            <a:endCxn id="12" idx="0"/>
          </p:cNvCxnSpPr>
          <p:nvPr/>
        </p:nvCxnSpPr>
        <p:spPr>
          <a:xfrm>
            <a:off x="5091545" y="3771900"/>
            <a:ext cx="2223656" cy="9525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881745" y="1905000"/>
            <a:ext cx="2757055" cy="112395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</a:t>
            </a:r>
            <a:r>
              <a:rPr lang="en-US" dirty="0" smtClean="0"/>
              <a:t>Bridge</a:t>
            </a:r>
          </a:p>
          <a:p>
            <a:pPr algn="ctr"/>
            <a:r>
              <a:rPr lang="en-US" dirty="0" err="1" smtClean="0"/>
              <a:t>Deconvolution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867401" y="3209925"/>
            <a:ext cx="2971799" cy="112395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Tortuous-Testing</a:t>
            </a:r>
          </a:p>
          <a:p>
            <a:pPr algn="ctr"/>
            <a:r>
              <a:rPr lang="en-US" dirty="0" smtClean="0"/>
              <a:t>Migration-Guide</a:t>
            </a:r>
          </a:p>
          <a:p>
            <a:pPr algn="ctr"/>
            <a:r>
              <a:rPr lang="en-US" dirty="0" smtClean="0"/>
              <a:t>Code Refactoring  50%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567545" y="4191000"/>
            <a:ext cx="14478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Apr 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629401" y="5486400"/>
            <a:ext cx="14478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June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3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ITKv4 Road Map</vt:lpstr>
      <vt:lpstr>The Near Future</vt:lpstr>
      <vt:lpstr>The Next to Near Future</vt:lpstr>
      <vt:lpstr>The Road to Beta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ITKv4 Road Map</dc:title>
  <dc:creator>ibanez</dc:creator>
  <cp:lastModifiedBy>ibanez</cp:lastModifiedBy>
  <cp:revision>22</cp:revision>
  <dcterms:created xsi:type="dcterms:W3CDTF">2011-02-03T14:27:38Z</dcterms:created>
  <dcterms:modified xsi:type="dcterms:W3CDTF">2011-02-03T22:14:13Z</dcterms:modified>
</cp:coreProperties>
</file>