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3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x-none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035BDEAA-077B-624F-A6A6-EC091AC29C27}" type="datetimeFigureOut">
              <a:rPr lang="en-US" smtClean="0"/>
              <a:t>6/28/11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EAA-077B-624F-A6A6-EC091AC29C27}" type="datetimeFigureOut">
              <a:rPr lang="en-US" smtClean="0"/>
              <a:t>6/28/11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4BE1-591F-D446-91EC-E8BE19C8B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EAA-077B-624F-A6A6-EC091AC29C27}" type="datetimeFigureOut">
              <a:rPr lang="en-US" smtClean="0"/>
              <a:t>6/28/11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4BE1-591F-D446-91EC-E8BE19C8B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EAA-077B-624F-A6A6-EC091AC29C27}" type="datetimeFigureOut">
              <a:rPr lang="en-US" smtClean="0"/>
              <a:t>6/28/11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4BE1-591F-D446-91EC-E8BE19C8B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035BDEAA-077B-624F-A6A6-EC091AC29C27}" type="datetimeFigureOut">
              <a:rPr lang="en-US" smtClean="0"/>
              <a:t>6/28/11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694BE1-591F-D446-91EC-E8BE19C8BC2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EAA-077B-624F-A6A6-EC091AC29C27}" type="datetimeFigureOut">
              <a:rPr lang="en-US" smtClean="0"/>
              <a:t>6/28/11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0A694BE1-591F-D446-91EC-E8BE19C8BC2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EAA-077B-624F-A6A6-EC091AC29C27}" type="datetimeFigureOut">
              <a:rPr lang="en-US" smtClean="0"/>
              <a:t>6/28/11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0A694BE1-591F-D446-91EC-E8BE19C8B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EAA-077B-624F-A6A6-EC091AC29C27}" type="datetimeFigureOut">
              <a:rPr lang="en-US" smtClean="0"/>
              <a:t>6/28/11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4BE1-591F-D446-91EC-E8BE19C8BC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BDEAA-077B-624F-A6A6-EC091AC29C27}" type="datetimeFigureOut">
              <a:rPr lang="en-US" smtClean="0"/>
              <a:t>6/28/11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4BE1-591F-D446-91EC-E8BE19C8B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</a:lstStyle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035BDEAA-077B-624F-A6A6-EC091AC29C27}" type="datetimeFigureOut">
              <a:rPr lang="en-US" smtClean="0"/>
              <a:t>6/28/11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694BE1-591F-D446-91EC-E8BE19C8BC2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x-non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035BDEAA-077B-624F-A6A6-EC091AC29C27}" type="datetimeFigureOut">
              <a:rPr lang="en-US" smtClean="0"/>
              <a:t>6/28/11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694BE1-591F-D446-91EC-E8BE19C8BC2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fld id="{035BDEAA-077B-624F-A6A6-EC091AC29C27}" type="datetimeFigureOut">
              <a:rPr lang="en-US" smtClean="0"/>
              <a:t>6/28/11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</a:lstStyle>
          <a:p>
            <a:fld id="{0A694BE1-591F-D446-91EC-E8BE19C8BC2F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x-none" smtClean="0"/>
              <a:t>Click to edit Master text styles</a:t>
            </a:r>
          </a:p>
          <a:p>
            <a:pPr lvl="1" eaLnBrk="1" latinLnBrk="0" hangingPunct="1"/>
            <a:r>
              <a:rPr kumimoji="0" lang="x-none" smtClean="0"/>
              <a:t>Second level</a:t>
            </a:r>
          </a:p>
          <a:p>
            <a:pPr lvl="2" eaLnBrk="1" latinLnBrk="0" hangingPunct="1"/>
            <a:r>
              <a:rPr kumimoji="0" lang="x-none" smtClean="0"/>
              <a:t>Third level</a:t>
            </a:r>
          </a:p>
          <a:p>
            <a:pPr lvl="3" eaLnBrk="1" latinLnBrk="0" hangingPunct="1"/>
            <a:r>
              <a:rPr kumimoji="0" lang="x-none" smtClean="0"/>
              <a:t>Fourth level</a:t>
            </a:r>
          </a:p>
          <a:p>
            <a:pPr lvl="4" eaLnBrk="1" latinLnBrk="0" hangingPunct="1"/>
            <a:r>
              <a:rPr kumimoji="0" lang="x-none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SimpleITK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Cause I had to do the slides...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SimpleITK</a:t>
            </a:r>
            <a:r>
              <a:rPr lang="en-US" dirty="0" smtClean="0"/>
              <a:t>: User Perspective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324" y="1742787"/>
            <a:ext cx="2931536" cy="43921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660" y="3401889"/>
            <a:ext cx="3283140" cy="3283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4580" y="1567156"/>
            <a:ext cx="3639564" cy="27296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 the hood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1598679"/>
            <a:ext cx="3771900" cy="5092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“Guts” completed (mostly)</a:t>
            </a:r>
          </a:p>
          <a:p>
            <a:pPr lvl="1"/>
            <a:r>
              <a:rPr lang="en-US" dirty="0" smtClean="0"/>
              <a:t>Registration missing</a:t>
            </a:r>
          </a:p>
          <a:p>
            <a:r>
              <a:rPr lang="en-US" dirty="0" smtClean="0"/>
              <a:t>Extensible framework</a:t>
            </a:r>
          </a:p>
          <a:p>
            <a:r>
              <a:rPr lang="en-US" dirty="0" smtClean="0"/>
              <a:t>Tier 1</a:t>
            </a:r>
          </a:p>
          <a:p>
            <a:pPr lvl="1"/>
            <a:r>
              <a:rPr lang="en-US" dirty="0" smtClean="0"/>
              <a:t>C++, Python, Java</a:t>
            </a:r>
          </a:p>
          <a:p>
            <a:r>
              <a:rPr lang="en-US" dirty="0" smtClean="0"/>
              <a:t>Tier 2</a:t>
            </a:r>
          </a:p>
          <a:p>
            <a:pPr lvl="1"/>
            <a:r>
              <a:rPr lang="en-US" dirty="0" err="1" smtClean="0"/>
              <a:t>Tcl</a:t>
            </a:r>
            <a:r>
              <a:rPr lang="en-US" dirty="0" smtClean="0"/>
              <a:t>, </a:t>
            </a:r>
            <a:r>
              <a:rPr lang="en-US" dirty="0" err="1" smtClean="0"/>
              <a:t>Lua</a:t>
            </a:r>
            <a:r>
              <a:rPr lang="en-US" dirty="0" smtClean="0"/>
              <a:t>, Ruby, Perl?</a:t>
            </a:r>
          </a:p>
          <a:p>
            <a:r>
              <a:rPr lang="en-US" dirty="0" smtClean="0"/>
              <a:t>Tier 3</a:t>
            </a:r>
          </a:p>
          <a:p>
            <a:pPr lvl="1"/>
            <a:r>
              <a:rPr lang="en-US" dirty="0" smtClean="0"/>
              <a:t>R, C# (hoping to promote)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342" y="3512592"/>
            <a:ext cx="2707458" cy="29894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Distribution</a:t>
            </a:r>
          </a:p>
          <a:p>
            <a:pPr lvl="1"/>
            <a:r>
              <a:rPr lang="en-US" dirty="0" smtClean="0"/>
              <a:t>Native packages, C++, Java, Python</a:t>
            </a:r>
          </a:p>
          <a:p>
            <a:r>
              <a:rPr lang="en-US" dirty="0" smtClean="0"/>
              <a:t>Polish</a:t>
            </a:r>
          </a:p>
          <a:p>
            <a:pPr lvl="1"/>
            <a:r>
              <a:rPr lang="en-US" dirty="0" smtClean="0"/>
              <a:t>Documentation</a:t>
            </a:r>
          </a:p>
          <a:p>
            <a:r>
              <a:rPr lang="en-US" dirty="0" smtClean="0"/>
              <a:t>MICCAI Tutorial</a:t>
            </a:r>
          </a:p>
          <a:p>
            <a:pPr lvl="1"/>
            <a:r>
              <a:rPr lang="en-US" dirty="0" smtClean="0"/>
              <a:t>MI Tutorial?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587" y="4193644"/>
            <a:ext cx="3913413" cy="266435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33</TotalTime>
  <Words>79</Words>
  <Application>Microsoft Macintosh PowerPoint</Application>
  <PresentationFormat>On-screen Show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Foundry</vt:lpstr>
      <vt:lpstr>SimpleITK</vt:lpstr>
      <vt:lpstr>SimpleITK: User Perspective</vt:lpstr>
      <vt:lpstr>Under the hood</vt:lpstr>
      <vt:lpstr>Status</vt:lpstr>
      <vt:lpstr>Plans</vt:lpstr>
    </vt:vector>
  </TitlesOfParts>
  <Company>Mayo Clinic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SimpleITK</dc:title>
  <dc:creator>Daniel Blezek</dc:creator>
  <cp:lastModifiedBy>Daniel Blezek</cp:lastModifiedBy>
  <cp:revision>3</cp:revision>
  <dcterms:created xsi:type="dcterms:W3CDTF">2011-06-28T17:40:26Z</dcterms:created>
  <dcterms:modified xsi:type="dcterms:W3CDTF">2011-06-28T18:13:49Z</dcterms:modified>
</cp:coreProperties>
</file>